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6" r:id="rId3"/>
    <p:sldId id="268" r:id="rId4"/>
    <p:sldId id="278" r:id="rId5"/>
    <p:sldId id="282" r:id="rId6"/>
    <p:sldId id="283" r:id="rId7"/>
    <p:sldId id="284" r:id="rId8"/>
    <p:sldId id="270" r:id="rId9"/>
    <p:sldId id="280" r:id="rId10"/>
    <p:sldId id="285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1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4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37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41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984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20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8509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680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404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120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33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237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318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18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2/8/2023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40568" y="2636912"/>
            <a:ext cx="7344816" cy="1222375"/>
          </a:xfrm>
        </p:spPr>
        <p:txBody>
          <a:bodyPr/>
          <a:lstStyle/>
          <a:p>
            <a:r>
              <a:rPr lang="fr-FR" sz="4400" dirty="0"/>
              <a:t>ERASMUS+ E3E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416AB8E6-6BF8-E438-544E-0B9B953080F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41512" y="0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1966772"/>
      </p:ext>
    </p:extLst>
  </p:cSld>
  <p:clrMapOvr>
    <a:masterClrMapping/>
  </p:clrMapOvr>
  <p:transition spd="slow" advClick="0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EEB48-CE0C-8986-11F5-7798537C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96A33-5101-62A6-1735-40246F09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B2047A3B-3A95-FF3A-4FF5-93F445C89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7" y="817936"/>
            <a:ext cx="7352549" cy="581274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98BE3C1-48E3-47F3-8709-47E6EA647C02}"/>
              </a:ext>
            </a:extLst>
          </p:cNvPr>
          <p:cNvSpPr/>
          <p:nvPr/>
        </p:nvSpPr>
        <p:spPr>
          <a:xfrm>
            <a:off x="4067944" y="4653136"/>
            <a:ext cx="694695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AB4C75-C7CB-A8DC-D742-4DA73CF6B42A}"/>
              </a:ext>
            </a:extLst>
          </p:cNvPr>
          <p:cNvSpPr txBox="1"/>
          <p:nvPr/>
        </p:nvSpPr>
        <p:spPr>
          <a:xfrm>
            <a:off x="2408927" y="173811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Arrival</a:t>
            </a:r>
            <a:r>
              <a:rPr lang="fr-FR" sz="2400" b="1" dirty="0">
                <a:solidFill>
                  <a:srgbClr val="FF0000"/>
                </a:solidFill>
              </a:rPr>
              <a:t> : Place Carnot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And the winner </a:t>
            </a:r>
            <a:r>
              <a:rPr lang="fr-FR" dirty="0" err="1"/>
              <a:t>is</a:t>
            </a:r>
            <a:r>
              <a:rPr lang="fr-FR" dirty="0"/>
              <a:t>…..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7ED49EB8-F55E-2DA7-1C5F-51812369A52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41512" y="-77822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803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ISEBQUExQWFBUWFx4aFhgYFxgYGBcYFxkdFx4XFRsXGyYgGhklGhQXIC8gJScpLS0tGB4xNTArNScrLCkBCQoKDgwOGg8PGi0kHyQsNC8sNDA0LCwuMTAyLDUvLywvLS0sLCosMC8sNC80Mi8sLCwsLCwtKSwsKSwsMCwsLP/AABEIAM0AzQMBIgACEQEDEQH/xAAbAAACAwEBAQAAAAAAAAAAAAAABQMEBgIBB//EAE0QAAIBAgQCBgQKBgUMAwEAAAECAwARBBIhMQVBBhMiUWFxMjNzgRQWI0JTkZOhstMVUmJys9IkkpSx8ENUY4KDorTBwtHU8TTh4wf/xAAbAQABBQEBAAAAAAAAAAAAAAAEAAECAwUHBv/EAD4RAAEDAgMDCAcHBAIDAAAAAAEAAgMEEQUhMRJBUQYTYXGBkbHwFCJSobLB0TIzNDVyguEVFkLxU6IkYuL/2gAMAwEAAhEDEQA/AFHEOIPG4RFjCiKLTqIDvDGxJLRkm5JNyedVf05L/ov7Ph/yq940D12n0UP/AA8dVMRh2Q5XUqw3B0I8CORrWiiZsNyGiwaqpnEz7POp3nitF0bgxGKksBEEXVz1GHGl9geq3Nb1sFho42kkhgCqCT/R4dAuh+ZqTb76z/QjiaRYF3kYKsbHnuTrt362FOuNSRNgZC5Ijdb3G4DEMtr89tPGhZWAvtbJaNPK9sW1tkm18yl/R7DJiXbEGKFID2Y4uogNyNCz/J6G/L/BWdPV+DtEYlgQMCCoggvcG+axi2sbXvUfQfi8wjaGJY73JVpGyi+lwQNWOo0FZjj2LlkxEhlYM4OU2vlGXSyg7CrWQDnNBYIaWtfzAs43O+5TboviTPiAkqxOt4zbqIBr8JhXdYwdmI8iaccLiEyYlssIRAiRsMNCxZoz8rIoEepY5gOVgvnSLoML4of7P/ioK+i8F4UuHgSJdlUDz03qD4m86choPmrYqiQ0wJcbkuGp6Ep6NcP6xZJJoYgHcmOM4eDsINADaPewufEmnX6Iw/0EH2EP8lWgK9qQiYBoExqJSftHvKqfojD/AEEH2EP8le/ojD/QQfYQ/wAlLsRjZLzBWIJZVj27IzGMkebAf1qsnizXkITsqGy35lTlHPUE6baVHZj9kdynzk3tnvKsfojD/QQfYQ/yV7+h8P8AQQfYQ/yVajBt2rX52vb3Xrq1S5tnAKPPy+2e8qn+h8P/AJvB9hD/ACUfofD/AObwfYQ/yVcr21Lm2cAlz8vtHvKy3SjhDL1bYeGLU5WVcPCdTqrerNr6ju0FLsPhwmsohdv1Ehw+UfvuI9fJf63I67ja/wBGktyyn3Zrf9VvfWOoiGnjeLkBZVXVzRSeq92Y4nwVhcSv0GGPnhofq9CuXnU/5HDjyw0H33SoaKL9Gh9kdwQPp9Vpzju8qz8LS3/x8L/Zov5aieVSfVYceWHgt+Co6KQpoh/iO5I19UdZHd5VhcQlrGDDHyw8QP1hK5edS1xDhwP1Rh4be+6XNQ0UvRofZHcl6fVEW5x3eUYrBOTmgEBB+Y0WGV1PMdqMBh3Hn3XpN0jwTCGIyxordZIARHGl1CwkWMagMLs2uu5pzS3pP6iH2sv4IKy8QpmxwFzejxXoeT1XJLiDGucd+82+ydyhHDJXnMiAZY4oSxbRdMPEct9r276l6Zx9aI8VHYxOMpsoXK4Nzm5kkk6nuqDGcdkhEkSADrY4QzHU5fg0a5QNhvvvWo4RmxuHGFigbLYK0rKAkfZHbysxYm2x3JqbSWta48PdZVSta+SRg1JPfdYro1CjT9tc4yMR3BgpIJ8NKc4/F4kRRwBXIVRYuLCw2I5Hbn4edbTC9GzhoGhtrkIDAWztYkm9zvYc9uVUuIw9fGjLlBUZSpNm05AW7+W+tZdfM9xOw3asLgHQm/vsN3StbDaVkbBzj9m5sSNQLaXztc7+A60n6ML2cxW2IS5F1FpA2lhbnbf/AAaV9MOAlf6UrZlma5AWwS42JueenKtJwaB43Z3Uoqqbki1r7AA7kkWpn+hFnwyRy3ta9gStib72Otr7VTh1S8uDnN2bg3GdhnlYHS+fd1onFKOMxljXbViLOyucs7ka2y7+pYHoL/8ALHnH/wAVBX1JdqxPBOiM2FxQdrNHmjAYHXXFQWzDkbVt1ra2g6QkcB81hMY5kDWuH+TvBqCbVBh8crgnVbAN2hl7LXs2+2h+qu8VEWjdVsCVIBOwJFtbVSXhbKjBci5mXsgkgKo5My3zXsfR5e+kSbpACysyYmJdTltlzXABFgw1uP2iLeNdhYgWNlW7WYkKMxGu/P8A73qknCGCBbq2iDW9jlkMjcueg91eY3hjlbWVrlg2+nWyC7LpuFJ7rVG54KdhxTXMO/8Axv8A3GiOQMLggjwIP91L5uGOzSaqM2fKdb3dVUEi2lgttDVnhuC6tTfQk3NmLW0CgXNr6KOQp7lNYWVq1Fq9tXtOmUGJdLBHGkpKHwspe58Ozvy0rFYiLK7L+qSPqNq1XEcWBNEpv2bE2F+1MwjVdOZjEp8hWbxWCkUsWF9bkgg7n0t75bm2ba+m9E0rrEglZde0uAIHHusPndVahxOKCZLgnM6oLd7aXPhU1RYnCJILOMwuDuRYjYgggg0cb2yWS2181Ul4xZ8gjZvlRFe6AZmQSDc7Wb7qj+MKZC2VtEDgdm5zOYwo19Isv3irqYCMbKNGDcycyrkDXJ3ygCo14RAL/JrqQTcXFwSw0OlgSTba5quz+KuDot4PnXeqw6RRlgoDHMqMp0sRJ3a8tL+Yr3h/HVmfKqMOyDc2t2kDgaeDAVYXhMItaNRlII02IuAR3ek3111BwyJGzImU2A0LWsAFGl7eiANuVICS+ZCcuhsbAqzS3pP6iH2sv4IKZUt6T+oh9rL+CCgsU/DO7PFbXJn8yj/d8JSrieDkkmtGjPaKG+VS1v6PHvYV9N//AJTxHFMksWIzZY8vVmS4YXuMozbqMo8r1nOirKMVJdrExYYAXtf5GPbv2tbxpx0z498HhGRlErGy3sSBzYD7r+NCkl7Wx23BGbAjkfMTvOXaU96V8aw46stOgUkqMrA2cED5pvexNydBbxrPSyKMS8N3ibQqcwtKD87Xchrjvr5zgcWqyOzZiCkgGguS6kC/IanWm6cVkfCn4QokRRaGS4EiuPmAqc2wO/dzpPpGkAOz87lCPEHAkty9+XT/AKX0DDcPUkGUmQ2uoI7I9wG9zzpFxfpiMNihEoXqxbrCBcrcaBQLagWuP+1VG6TuMFHJFbPfI+Ym9wASRY9on0vfWW4dw18TIzMxChh1j2LkljZURRq8rHRUGp8ACQ0NOyMEnIKdRWSTFrI8ydPotTwbj02JxYZmvCrxKthkXM+KhKixOrkIxAuTZT41ul2pZwPgggVSVysoORLgiEMLElh6eIYenJy9FbKNWtSZmS61huUpBstEZNyLkndc2yHVZFe2ruKEsbAXqhiukGGibKS8hG+TLlHvO/uqqeqigF5HWU6ekmqTaJt1dotSDEdMz/kokTxYlz5i9h9xrnhvSPFSyogaLtNbtIoXyNhfXbTWss47T7Wy0E+elbA5P1OwXPIFun6LRWr2ukcMpNgpFj2TmRla9nQnUDskWI0I95LVrxyCRu0FiSROjdsuUU06IAXZUBNgWIAJPLXnS3iPSjDxWAkSRybAA3UeMjDZR4XNR9M+GNLGig9lX7WVSzByosuXTshXDFr+41gOJcLaAqGIJYX0vpqRzA7qsYWv0KzquWaA2DcuK2UeDaSR5WYGOMO2fMp6yRkIztlJCjLYKvIW76w2FxTxsGRirDmNPce8eFWsFApikJLbqAA1gxNyLjKb6jbTzqaXhAEKtZw5A3tlLF2Qooy3zALfc1JoDcigZnvnDXNFrC/vU0fHo29ZGQebRkAH/UYWv5MB4VawuKhlYJHnDn0c+UBj+rodzy8bDnS/FcLQRKyZmchCwuDbOmc3AUW8NTex2pZEhZgBqSQB4k6D76ubI7cUO67TZwB8+K0ZFeVYxx+UOua1lLHdioClj4kgk+JqvR7TcAqhw2XEBFFFFSUUUt6T+oh9rL+CCmVVunGHCQ4ZNmDSF/3mSFre5So871mYof8AxyOrxXo+TDb4iw9fwlVJ+jE8xSaMNYxxFT1WJuMsKLe6wEbqbEHxqFuhGKO4J/2WL/8AHrR/CiIkQAC8UJJA7R+Qj0J7q4wmI6twwAPeOTDmDTxRSmMEOGg3dHWq6qpphO4FjvtG/rdP6Vn/AIi4r9U/Y4r/AMej4i4ruP2OK/8AHrVYPh0c85+XnXrGDCIkdUuXZBltp3C2p3uda06FSBbbxFiLbgjkaq2pgbOsOz+UQ1lI4XaCf3f/ACvmeF6F4hW7YbJ862HxTta3zVMKgtyFyNTqQK3vBOCCBVJXKyghEuCIQwsSSNHnYenJy9FbKNWkUOYgAC5qliekGGjuLtKRyTRefzjuNBt30HU1EcVnTvHQPOq0KOmfJdtLGb7ze+XC9ha6u1xjscuHj6x7En1afrHvP7IpFL0yk1yRxJ3aFmHmWNj9VJcbjnmcvI2Zj9wHIDkPCsOsx5hYWwXvxXoKLk68SB1QRYbgrOK4/iJAwaVirbrew8rDl4UvpDxniro8gD9WI41cAKjF8xa57ZHZXKLhddfKosV0mYSADIqKWzXbtNlhMmq5SVW5GovtXnDDNLZxN8v5XpxUQxXaBbO2nZ5utHU2CxPVyI9r5GDW78pvb7qy3xrYx5hEpIErMM5AtDa9jluSQ2mgrzH9J2HXKFClNUIIcsA6A6WsDZ9r3pm0swcLDPs4p3VcJabnLt4XX06LpJEygJ1qxRtaV2CZYyxDhWa+YqM6sbCwBBPg/SQlc0Vsut52ICIBoSin0mFmGtgLX1G/yjAOJo8/aVZDdow7ZSVNh1iiwLDKAbj5ttbU1bHSGMRljkBJC30uf/X3mtQYzKAWSDuyO7U59OnQsVmBsLucBFr5XucurjprlxTjpDNg8TlTrJUVCSG6tWDs3pO2oYse8keVJPi/hP8AOpP7P/8ApUdFVMxyqYNltrdSnNyZoJ3l8gJJ6Spfi9hP86f+zn8yuX6KRt6rFRMe6QNET7zdfvriirW8oKoHOx7EM/khh7hZocO1QYnohi016lnB2aP5QHxGS+ld4Popjrh0w8gKkEZgE1BuNHINrirEOIZPRZl/dJH91eSzs2rMW/eJP99Hf3Idn7vPr/hZn9kxh9xMbdWfinHEuByKXdQrIDc5WDFQT84LqO6lNe4TFvEwdGKsOY/uPePCmk8aTo0sYCSIM0sY9Ei9s8fcLkXXlWzhWPsqnc1KNl27gf5WPjfJd9GwzwHabv4j+Eqoophg0jjQSyKXJJEa6ZSVtdnvfs3bbwr0zjZeOY3aKghwkmUyCMsi6k2uumtj3jvqh0/Qgi/PETEeIZYWB94IPvq83EJS4cucw2PcNrAbAeG1KOlszPFEzEsxllJJ3JyQVmYmHcwSfOYXpOTTm/1CMC+/4T5+aYttH7GH+BHXNdNtH7GH+BHXNHwfdN6h4LCrPxEn6j4qXCyBXUkkAG+m/urRDiA1dJAWI9WoOYkclD6bbXPK1ZivRSkhD87poKkxC1rjtWl6QcUmSKLKwVZIyG7Khybm502BBAuDbe1ZSmnGvQw3sB+N6V1yrFXONW9pOhsu2YM1ooo3AWuAT53oooorMWuo5cOrWzKrW2uAbeV9qGwyE3KqTa1yovba17bWJ+upKKe5UdkcFEuEQCwRQLEWyjY6EbbEAfVQcKlyci3O5yi5ttfTWpaKW0eKWy3gvFQDYAa3001OpPnXtFFMnRRRRSToooopJIooopJIpx0eAy4nNcL1DAkWJ1Zdrka0npp0clHXdWfRlUxn/W2PuYLRuHvEdVG52lws/E43S0crG6lpR1uGGySsfF1UH+qpI+v31XxWLL5dAqqLKovYC9+ZJJJJJJNROhUkHcGx8xpVP9LQWY9bHZdG7a9kk2GbXTXTzrrtmjO64QXOdkB3BWqW9J/UQ+1l/BBV6HEo/osraA6EHQ7HTkbGqPSf1EPtZfwQUDif4Z3Z4rd5NC2JR36fhKaNtH7GH+BHXNdNtH7GH+BHXNGQfdN6h4LHrPxEn6j4oqXDYcu6ou7EAeZ0qKmnR5wJSbhXyMIixsvWEWFzy3NvGnleWMLgL2Crp4xLK1hNgTa6g4/OGmyr6EQEa+ITc+9rmltS4nDtG5RwVZTYg1FXG55HSSOe/UnNd/gjZFE1jNAAAiiirGAwLTSLGlszXtc2GgJ1PkDVbWlxAGqtc4NBJ0Cr0Uz+L8t0ymNw97OrgoMou2Y8rDWvV6OyMyBGjcOSAytdQyqWKsbXBsO7WrfR5fZKq9Ii9oJXRVjAYFpWsthYZmZjZVUc2PIVaPAJMyhSjhwSHVuxZfSzE+jbneotie4XAUnTMabOKW0U0HR+QtGqNG/WEqrK91zAXIOlxp4VzB0fmYgWUEyGOzG1mVcxvptbnUvR5PZUfSIvaHn/AEltFWcZgert8pE9/o3zW89NKrVU5pabFWtcHC4RRRRTKSKKKKSSK6RyCCNCDceYrmikmTnj6AyLMvozKHHg2zj3MD9dY0dFtGHW7kW7B0yy9dr8prqbdkr9dbLioyQ4aP8A0fWHzlNx/ugaUrrr9FeWmjdKM9lcJxG1PWSshOW0l8HDXRyyyL2kVSOrJ1QEAgmXTfY323rnpP6iH2sv4IKZUt6T+oh9rL+CCq8SaBTOt0eKP5NuLsTjv0/CU0baP2MP8COua6baP2MP8COs9FxHE6l45ADKhHyeYiIllZbIC1wFU6jN2/CionhsTOoeCyamMvqJbe0fFP6KX4XHtnkDLJbMCnyUgGQqvPJa+YtoTca91MKvBB0Qbmluqa4uUyYJWezMsvVq3zsmTNlJ5i50vSWnOCHW4aWL5yHrl8cq5WH9XX3UmrmXKGIx1rjawIBC7HyWnEuHtF7kXBRV/gWOWHERyPfKpN7C51UjbzIqhRWEx5Y4OGoXpHsD2lp0IsnOF6QMWtL6soyERqq5c4sWUCwJ0G9WeG8Xgw5RVZ3XOXdstv8AJsgCrm731N6ztFENqpGkHUjeUO+kjcCNAdwTfCz4ePOgeRklTKzZApQqQykDMcwuNRpVmDi8MSCFS7xsH6x7ANeRQvYW+wCjc61n6KYVLm/ZA/jWyd1M132iT9dL6LRwcXw0bQ2GYoxLSCIISuQqF9K7G5ve9S4fpTGRAXDB0ctIQAc3yZQNv6Vst/KsvRUxWyN0t5t9PFVuoYna3v8A7+vgmfGcYsmUiRnIvvEkdgf3Dr76WUUUNI8vdtHz3oqNgY3ZHy+VkUVFPi0S2dlW+1yBe29vrFewYlHBKMGANjY3sbA2PjYj6xTbDrbVsk+22+zfNSUUUVFTXoF6dHAw4c/LfLSj/JqSEU/ttufIUqwUwSRGYZgrAkXtexvam+JwiYhnkhkuxu7Rv2XG7HLyYb7V6HAoKSWU+kkX3A715blJU10EINIDbPaI1CX43GtK+ZrDQABRYKqiwUDuFV6KK6W1oaLDRcec4vJc43JRS3pP6iH2sv4IKZUt6T+oh9rL+CCs/FPwzuzxXoOTP5lH+74SmjbR+xh/gR1zXTbR+xh/gR1zRkH3TeoeCx6z8RJ+o+KLUUUVchUz4VpDiSvp9WB/qFgGPna31mk9M+DYtY5Rn9BgUf8AdcWJ92/uqpxDBGKVo23U7943BHgRY1z/AJUwPEzZdxFu1dS5GVLHUz4f8gb9hVeiiivIr3SKKKKSSKKKKSSKKKKSSKKKKSSn4TxR8NiknWPrQI5EK58h7ZjINyDcfJnTxFLePccf4Q+IeMIs86AjPmMYMMcIYmwB7UX+8Kt1X4hglmieNtAwtfmDyI8QQD7qMZVu5sQv+zftQD6NvOGdn27diXP0lRXlzqckbZQyqzklFBcsAOyqlgL1LiOk2HRmUsbqAWIViAGGYXIFtbi3iapYrogHjSPrWsqsGuobOzm5exNg9ybHW16sr0eAWYdYflVRScqkDq1C7G4INtQe+pEUvE+SBfQ7rlRDqvMWHkE21G+wUx6QQ5Q3buWKhOrfrCyi5AS19Brfam3AekeGVJ5+sFo8MXXQ69Y3U3Atc2JII3BIrOYboqYwpSXLIrsynIMgDqFKBCdFsL77014P0GSZVjEjBokZ7dkdf8ospje5ACl1VvDLRlC2mFTHY39b69HV70DiLqo0klxb1d2u7TPr3cFFHx5LsG3EvVoqK7uxChvRC3uAbm1wKeQDDyKrJPmVhcN1TWN+e9/rF/ClHFOhcAZ2GIWSTrWdQYg8YLoEcMGNmGgKkcxflrYwODEUaRrsotsBfvNlAAubnTvrpcZkcc8h54rj8zYWNGzm7f0dybPw6PS2IiPmJV+/JSTplhskMAzo95JTdCSB2INDcDWrlLek/qIfay/ggoTEwRTnPh4rY5NuBxKOwtrx9kpo20fsYf4Edc1020fsYf4Edc0dB903qHgsSs/ESfqPiiva8pphMEY8zSqi9g5BJY3bQiyXu19tiKsc4NVDGFxSumXSDTqFb01hXP7ySoPiFIrrByQyunWBYiGXMQMqMtxcMF9BrX1Gnfbem+IME0xitHI8okbrQTo5ByKpvsAouNrnzrz+OQS1UIijHSez6r1fJqoho5zPK7WzQB0neOhY+iiiuZrryKKKKSSKKKKSSKKKKSSKKKKSSKKKKSSKKKKSSKucIxoimRyLrqGHerAqfuJqnRUmPLHBzdRmoPYJGljtCLJhxLAmKQre67ow2ZDqGHuqpTTBv12GdG9KBTIjfsXAZD4agj30srreG1orKcSjXf1rhmMYccPqnQ7tR1LylvSf1EPtZfwQUypb0n9RD7WX8EFNin4Z3Z4ozkz+ZR/u+Epo/ox+xh/gR1ZThj5czWjU7FyRf90AFm9wNTLxVlihARc6wwhZCLsFMKGwB0vcntWvyqjLKWJZiWJ3JNyfeaJg2jE3dkPBZlaGCok3+sejf5+quriEhHyZzyEavbsr7MMLk/tEeQ51QZiSSdSdzzPnXlFXhtkG55dluRUuFxLRurqbMpuPdUVFORfIqIJBuE2XjMVz/RYgrHt6sSQf1Cx7G99O4VJheDYWRiBO5GUtbq7FVUXOck2J8qS1YwONaJw6gHcEEXDKdCp8CKxqnBaSZuTACL23DtsvQ0fKKtgf60hIJF75m3RfoVfC4V5GCopZjsBXEkZUkEEEGxB3B7jWj4ekCSGVZUWJkYPExPWDMp7AFu0MwFjeqQ4+5AzxwSMABmkiDMbd5uL15GDk5PKw39VwNs9COIXu6rlXSwPbb1mubfLUHgQk9FPJ5hNhpG6uJGjZD8mgTstdTfv1y0kZCDYgg+OlY1dRPopeafmVvYdiEeIQCaPIXIz6F5RRRQS0UVQ41KwiOQkdpQ5XVlTMM5XfULfy3q7ItwQDa437vGoo09XaGOHJHkYobmU6dtuyLagnW57R1qbDYh3Dz51Q0xfcMaMje54JNHxBlKiFndCZCWkVnNowpyxkkFgSSATzva9qrxdIZzECco7ZGfq3It1auoyKSbsxK3BO3fWoovV/Ps3s893ngoejv3Pt56/PFIX4tiDK6Kq3GcBSjaBUzLIWvYhm7NuV/A1XxHHJ7dYiGxRygIbRVeJMzrfU6yNtew8TWmophMwW9QJGB5B9cqpwnEtJCrOBc32vYgEgGx2uADardFMOG8LDhpJGyRL6TcyeSIObH7qhHE+eTYjbmTkFZJMymi25XWAGZKn4MLQYpv8ARqv2jgf8qW0xxONjWIxQqwViC7PbM2XYaaBQdfOl1dQwWjfSUojk1uSVxvlFXx11YZIjdoAARS3pP6iH2sv4IKZUt6T+oh9rL+CCrsU/DO7PFS5M/mUf7vhK0a2kw6g+lDBCVPehijBQ+RbMD4n3LquYGRQVDGyvh41J/VzQR2J8AQKgxGHZGKsLEfURyIPMHvommyjaOgeCzK/1pnu/9iPefl4JZxnEyJGpiF2MirtfQ3vuQOW5NqUQcZmZ1zFR8lmy5SMzkMSLHcgoBblr4GtNRmNWuYSb3QzJGtbYtus43F8SkQaRVuyOU7JuW6sNGpCsQCXLC19RbY3ribj86yzLYWQtbsHQKyAE2N9Qza+GlXsZjp0klswyKIyPkybCRmVmJB7WQJe3jrUR4zPdAoDqeru+Vk9OfqyQp/Y13032qg8NoopoBz2R5z4L3H8bYP2COqyqTJkZ8tzKDoN79Wgt4+IqPD8dlbIMoBfqzbK3olZM59xRPK9qgw3HJshZnAu/aORnMQs3zBrrkUAeNWMNx2Zsgy2L9WbZW9ErJnPuKJ5XtSD7nXz3pGKwI2Rl54eejfa6O8QeaLNIVLaXAFspKgkEd96aUs6PcQkmiDSEFtLgC2W6gkEcje9M6vjN2hCTCzyLWVjBY+SJs0bZSRY7G48QQQaaYPE/C2WKcZnN8ko9MWBazcmXQ+VI6v4GFkyS9Ysfa7JNyTl0NlVTca21sOVUVVNFPGWyNBv560VQ1k9NK18TiLeG/oSwivK0GLwkWJ9RYTAaoFyLL4xi5s1vm8+VcYTCxYcI2ITO72tGfmR31dh+sRew99c0ODVXpHMbOet91uK7AMfo/RfStrLS2+/BIqKucV4eYZCu6nVG5Mh2INSYXgE8i5glgdixCZvBcxF/dWbzEm2Yw03G5a3pEQjEhcA077pfRV5OCTmQRmNlY/rAgAcyTtYDnVk8Jw40OLW/PLFIwv4EaHzq+DD6movzbCbaoapxKkprc9IBfRKKKucT4aYWHaDowzI42Yf8iDoRyr3hfDTKxuQiIM0jn5q/8ydgKo9Hk53mdk7V7WRHpMXNc/tDYte+6y64XwzrLs5yRJq7f9K97HkK74lxHrCAoyRppGg2Ud572O5Ne8R4gHskYyRJ6C8z3u/exqjXSsHwltCzadm869HQFyLH8dfiMmwzKMadPSUUUUVvLzCKW9J/UQ+1l/BBTKlvSf1EPtZfwQVm4p+Gd2eK9FyZ/Mo/3fCU0baP2MP8COrcONUqElBZR6LKbOgPIX0ZeeU+4iqjbR+xh/gR1zRcIBiZ1DwWTVOLamS3tHxU+Lw2RgAcwKhlNrXDC40Ox/7VBV6GdHQRydnKCEkFza5vlcc1uTqNRfnVbE4Zo3ZGFmU2I/xyqxp3HVDvb/k3Tw6FHevcptext362ufHvr2KFmNlFz/jWuOI8UaHqcjqWXOGS4dcpINpADY3LOLb6ctKjJJsJ2R3BJyC9zGi9UT0iPKGIeYc/9e3+L1YTjGHYdpXiPPLaRT5BmUjlzNRE7d4KbYG4jz1qYmu0gY7Kx8lJ/uFdcOnw0kgXPKdyQY1FwqlyL9abaKeRqxP0hmF265o17g5VFHIDWwA2qXObX2VIRgC7j3WPzRHgAoDTEoDqqj1j+IB9Ff2j7gagxmKMjXtYABVW9wqjYC/vN+ZJNQNPmJJbMTqTe515mo1xKEXDqRrqGBGm+oPLn3VIDeVEnKzRkpVYg3BsRsRyrqSUsbsSxO5JufrNQ9eticy2G+o05692nfQJ1/WXW1tRqCbAjzOgqWShmmWD43JGoUZGAN1zoGKHvS/o1WxOLeRszsWPeTf6u73VUGLjuFzpc7DMtz5C9ztUtQbGwOLgBc6q18sjmhjibDQblZ/SMuTJ1j5D83MbeVu6q1FFTAA0VRcTqVfwfE8qdXIgljJvl2ZSecbcj4c6s4+SKASQw3JbSR2tewN+rUDTQjU8yKp8KA60MRcIGe3fkBa33VUZiSSdSdT5mgnUUD5xMWjaG9aTMSqY6U04edh27zx+S8opXxmGcn5LNrGy6OFysSpDm5GgAbUXOu2tUpcBiyZe01mc9WRIV6tOvzWIDgm8Z0IIIAy6cyXPINrFBtiBAJcAtDRSCLC4sNDuRGxL3l9MNIbgXJLKI9s5uL8yK5gweMDKSzEdgMDJtlzEsO1zuFI53XuNNzh9kp+ZHtBaGlvSf1EPtZfwQUcAglSK0ufPpfO+e5trY9a+l/3fKjpP6iH2sv4IKBxI3pSerxW5ycaG4owA3+18JTRto/Yw/wACOuaVQdK4iiZoZLiNFNplAORFS4BhNr5b7mp4el0SG6wSZvmsZkOU94BgtfuJ23qEeJQNjaL5gDcVdUcm8Qkne4MyLidW8etMcbM2HjzFbSM1kzg6AC7OAdyCyAE6anupRBx2ZRbMHG4Dqr2vqcuYErc91qqvxOAm5jnJ7zOh/vgrn4fh/opvtk/Iql1fC43J8VE8ncTGTGWH6m/VMZ+Plo2URopcZWYZtRcGwUmy6gf/AFVDBwZ5FUkAEgEk2AHM/Veufh+H+im+2T8ij4fh/opvto/yKb06H2vFRPJzEyQXRjvaPmmw4XCWazdm6kdtTaNlYtc8yGAH/uqWLhTq4yi2JTM/avY5mS1uXog++q3w/D/RTfbR/kUfD8P9FN9tH+RURWQ+17ipu5O4gRYQjvb9Vf6On5cD9ZXUeZRrAebWHvqfieD62MqCBqCCb27Jv80g8t70vwfGYI5EkEUpKMGF5ktdTcX+Q8KsfGeH6CUf7dPyKvjxCnFw469BUP7cxIAWjzB4t+qrpwJwjoZFKyRKjHJZrqpW62bLbtbWrzEdHC4N3VWZ7tkSy5CgjZFGbQsoGt+6rPxnh+hl+3T8ij4zw/Qy/bp+RUvT6TS/ip/0HFr32Pez6qqOjjXc9aCXYOQU7OdJDItwDqtiVseVu6vMP0dcEFpFN2BeyEejP14EYzdnXS2tW/jPD9DL9un5FSL0vjAssDqebGSJyftMOQPcKY19INCfepDAcVORYO9v1VPhvR9oZA2dWGUA6ODpn2AfKfWcwdqeSyRxoHkLdonKq2u2W1ySfRGu9jfWqLdMYbdrDMfETKpv39mG3utVTHdIIJipMMqhVCqomSwAuecFySxYknvpv6jAG2YbJncncRcdpzAT1j6q6OkpZj1iBk+ao0aMclRrbDuNx5XNd/pqC9urkt351JHkMgBpN8Pw/wBFN9sn5FHw/D/RTfbJ+RVYr4ho4+9QPJ7FDrGD2t+q1WBxuHRw7TKUIYWAbOcylbFbHL6WpvbexNQSxFTY2PiNQQRcEHmCNazn6Qw/0U32yfkVf+NMOVF6mXsLlv16XIuSL/IftW8gKtZiUQddzvcUncnMQLbc0B+5v1TGilvxnh+hl+3T8ij4zw/Qy/bp+RV39Upva9xVX9s4l/x/9m/VMqKW/GeH6GX7dPyKPjPD9DL9un5FL+qU3te4pf2ziX/H/wBm/VMqW9J/UQ+1l/BBR8Z4foZft0/IpT0j6Rq6RokTKFZ27UgYnOEHKNbW6vx3oKuroZoSxhzy3HitnA8DraWtZLKyzRfeDuI3Ff/Z"/>
          <p:cNvSpPr>
            <a:spLocks noChangeAspect="1" noChangeArrowheads="1"/>
          </p:cNvSpPr>
          <p:nvPr/>
        </p:nvSpPr>
        <p:spPr bwMode="auto">
          <a:xfrm>
            <a:off x="155575" y="-936625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data:image/jpeg;base64,/9j/4AAQSkZJRgABAQAAAQABAAD/2wCEAAkGBhISEBQUExQWFBUWFx4aFhgYFxgYGBcYFxkdFx4XFRsXGyYgGhklGhQXIC8gJScpLS0tGB4xNTArNScrLCkBCQoKDgwOGg8PGi0kHyQsNC8sNDA0LCwuMTAyLDUvLywvLS0sLCosMC8sNC80Mi8sLCwsLCwtKSwsKSwsMCwsLP/AABEIAM0AzQMBIgACEQEDEQH/xAAbAAACAwEBAQAAAAAAAAAAAAAABQMEBgIBB//EAE0QAAIBAgQCBgQKBgUMAwEAAAECAwARBBIhMQVBBhMiUWFxMjNzgRQWI0JTkZOhstMVUmJys9IkkpSx8ENUY4KDorTBwtHU8TTh4wf/xAAbAQABBQEBAAAAAAAAAAAAAAAEAAECAwUHBv/EAD4RAAEDAgMDCAcHBAIDAAAAAAEAAgMEEQUhMRJBUQYTYXGBkbHwFCJSobLB0TIzNDVyguEVFkLxU6IkYuL/2gAMAwEAAhEDEQA/AFHEOIPG4RFjCiKLTqIDvDGxJLRkm5JNyedVf05L/ov7Ph/yq940D12n0UP/AA8dVMRh2Q5XUqw3B0I8CORrWiiZsNyGiwaqpnEz7POp3nitF0bgxGKksBEEXVz1GHGl9geq3Nb1sFho42kkhgCqCT/R4dAuh+ZqTb76z/QjiaRYF3kYKsbHnuTrt362FOuNSRNgZC5Ijdb3G4DEMtr89tPGhZWAvtbJaNPK9sW1tkm18yl/R7DJiXbEGKFID2Y4uogNyNCz/J6G/L/BWdPV+DtEYlgQMCCoggvcG+axi2sbXvUfQfi8wjaGJY73JVpGyi+lwQNWOo0FZjj2LlkxEhlYM4OU2vlGXSyg7CrWQDnNBYIaWtfzAs43O+5TboviTPiAkqxOt4zbqIBr8JhXdYwdmI8iaccLiEyYlssIRAiRsMNCxZoz8rIoEepY5gOVgvnSLoML4of7P/ioK+i8F4UuHgSJdlUDz03qD4m86choPmrYqiQ0wJcbkuGp6Ep6NcP6xZJJoYgHcmOM4eDsINADaPewufEmnX6Iw/0EH2EP8lWgK9qQiYBoExqJSftHvKqfojD/AEEH2EP8le/ojD/QQfYQ/wAlLsRjZLzBWIJZVj27IzGMkebAf1qsnizXkITsqGy35lTlHPUE6baVHZj9kdynzk3tnvKsfojD/QQfYQ/yV7+h8P8AQQfYQ/yVajBt2rX52vb3Xrq1S5tnAKPPy+2e8qn+h8P/AJvB9hD/ACUfofD/AObwfYQ/yVcr21Lm2cAlz8vtHvKy3SjhDL1bYeGLU5WVcPCdTqrerNr6ju0FLsPhwmsohdv1Ehw+UfvuI9fJf63I67ja/wBGktyyn3Zrf9VvfWOoiGnjeLkBZVXVzRSeq92Y4nwVhcSv0GGPnhofq9CuXnU/5HDjyw0H33SoaKL9Gh9kdwQPp9Vpzju8qz8LS3/x8L/Zov5aieVSfVYceWHgt+Co6KQpoh/iO5I19UdZHd5VhcQlrGDDHyw8QP1hK5edS1xDhwP1Rh4be+6XNQ0UvRofZHcl6fVEW5x3eUYrBOTmgEBB+Y0WGV1PMdqMBh3Hn3XpN0jwTCGIyxordZIARHGl1CwkWMagMLs2uu5pzS3pP6iH2sv4IKy8QpmxwFzejxXoeT1XJLiDGucd+82+ydyhHDJXnMiAZY4oSxbRdMPEct9r276l6Zx9aI8VHYxOMpsoXK4Nzm5kkk6nuqDGcdkhEkSADrY4QzHU5fg0a5QNhvvvWo4RmxuHGFigbLYK0rKAkfZHbysxYm2x3JqbSWta48PdZVSta+SRg1JPfdYro1CjT9tc4yMR3BgpIJ8NKc4/F4kRRwBXIVRYuLCw2I5Hbn4edbTC9GzhoGhtrkIDAWztYkm9zvYc9uVUuIw9fGjLlBUZSpNm05AW7+W+tZdfM9xOw3asLgHQm/vsN3StbDaVkbBzj9m5sSNQLaXztc7+A60n6ML2cxW2IS5F1FpA2lhbnbf/AAaV9MOAlf6UrZlma5AWwS42JueenKtJwaB43Z3Uoqqbki1r7AA7kkWpn+hFnwyRy3ta9gStib72Otr7VTh1S8uDnN2bg3GdhnlYHS+fd1onFKOMxljXbViLOyucs7ka2y7+pYHoL/8ALHnH/wAVBX1JdqxPBOiM2FxQdrNHmjAYHXXFQWzDkbVt1ra2g6QkcB81hMY5kDWuH+TvBqCbVBh8crgnVbAN2hl7LXs2+2h+qu8VEWjdVsCVIBOwJFtbVSXhbKjBci5mXsgkgKo5My3zXsfR5e+kSbpACysyYmJdTltlzXABFgw1uP2iLeNdhYgWNlW7WYkKMxGu/P8A73qknCGCBbq2iDW9jlkMjcueg91eY3hjlbWVrlg2+nWyC7LpuFJ7rVG54KdhxTXMO/8Axv8A3GiOQMLggjwIP91L5uGOzSaqM2fKdb3dVUEi2lgttDVnhuC6tTfQk3NmLW0CgXNr6KOQp7lNYWVq1Fq9tXtOmUGJdLBHGkpKHwspe58Ozvy0rFYiLK7L+qSPqNq1XEcWBNEpv2bE2F+1MwjVdOZjEp8hWbxWCkUsWF9bkgg7n0t75bm2ba+m9E0rrEglZde0uAIHHusPndVahxOKCZLgnM6oLd7aXPhU1RYnCJILOMwuDuRYjYgggg0cb2yWS2181Ul4xZ8gjZvlRFe6AZmQSDc7Wb7qj+MKZC2VtEDgdm5zOYwo19Isv3irqYCMbKNGDcycyrkDXJ3ygCo14RAL/JrqQTcXFwSw0OlgSTba5quz+KuDot4PnXeqw6RRlgoDHMqMp0sRJ3a8tL+Yr3h/HVmfKqMOyDc2t2kDgaeDAVYXhMItaNRlII02IuAR3ek3111BwyJGzImU2A0LWsAFGl7eiANuVICS+ZCcuhsbAqzS3pP6iH2sv4IKZUt6T+oh9rL+CCgsU/DO7PFbXJn8yj/d8JSrieDkkmtGjPaKG+VS1v6PHvYV9N//AJTxHFMksWIzZY8vVmS4YXuMozbqMo8r1nOirKMVJdrExYYAXtf5GPbv2tbxpx0z498HhGRlErGy3sSBzYD7r+NCkl7Wx23BGbAjkfMTvOXaU96V8aw46stOgUkqMrA2cED5pvexNydBbxrPSyKMS8N3ibQqcwtKD87Xchrjvr5zgcWqyOzZiCkgGguS6kC/IanWm6cVkfCn4QokRRaGS4EiuPmAqc2wO/dzpPpGkAOz87lCPEHAkty9+XT/AKX0DDcPUkGUmQ2uoI7I9wG9zzpFxfpiMNihEoXqxbrCBcrcaBQLagWuP+1VG6TuMFHJFbPfI+Ym9wASRY9on0vfWW4dw18TIzMxChh1j2LkljZURRq8rHRUGp8ACQ0NOyMEnIKdRWSTFrI8ydPotTwbj02JxYZmvCrxKthkXM+KhKixOrkIxAuTZT41ul2pZwPgggVSVysoORLgiEMLElh6eIYenJy9FbKNWtSZmS61huUpBstEZNyLkndc2yHVZFe2ruKEsbAXqhiukGGibKS8hG+TLlHvO/uqqeqigF5HWU6ekmqTaJt1dotSDEdMz/kokTxYlz5i9h9xrnhvSPFSyogaLtNbtIoXyNhfXbTWss47T7Wy0E+elbA5P1OwXPIFun6LRWr2ukcMpNgpFj2TmRla9nQnUDskWI0I95LVrxyCRu0FiSROjdsuUU06IAXZUBNgWIAJPLXnS3iPSjDxWAkSRybAA3UeMjDZR4XNR9M+GNLGig9lX7WVSzByosuXTshXDFr+41gOJcLaAqGIJYX0vpqRzA7qsYWv0KzquWaA2DcuK2UeDaSR5WYGOMO2fMp6yRkIztlJCjLYKvIW76w2FxTxsGRirDmNPce8eFWsFApikJLbqAA1gxNyLjKb6jbTzqaXhAEKtZw5A3tlLF2Qooy3zALfc1JoDcigZnvnDXNFrC/vU0fHo29ZGQebRkAH/UYWv5MB4VawuKhlYJHnDn0c+UBj+rodzy8bDnS/FcLQRKyZmchCwuDbOmc3AUW8NTex2pZEhZgBqSQB4k6D76ubI7cUO67TZwB8+K0ZFeVYxx+UOua1lLHdioClj4kgk+JqvR7TcAqhw2XEBFFFFSUUUt6T+oh9rL+CCmVVunGHCQ4ZNmDSF/3mSFre5So871mYof8AxyOrxXo+TDb4iw9fwlVJ+jE8xSaMNYxxFT1WJuMsKLe6wEbqbEHxqFuhGKO4J/2WL/8AHrR/CiIkQAC8UJJA7R+Qj0J7q4wmI6twwAPeOTDmDTxRSmMEOGg3dHWq6qpphO4FjvtG/rdP6Vn/AIi4r9U/Y4r/AMej4i4ruP2OK/8AHrVYPh0c85+XnXrGDCIkdUuXZBltp3C2p3uda06FSBbbxFiLbgjkaq2pgbOsOz+UQ1lI4XaCf3f/ACvmeF6F4hW7YbJ862HxTta3zVMKgtyFyNTqQK3vBOCCBVJXKyghEuCIQwsSSNHnYenJy9FbKNWkUOYgAC5qliekGGjuLtKRyTRefzjuNBt30HU1EcVnTvHQPOq0KOmfJdtLGb7ze+XC9ha6u1xjscuHj6x7En1afrHvP7IpFL0yk1yRxJ3aFmHmWNj9VJcbjnmcvI2Zj9wHIDkPCsOsx5hYWwXvxXoKLk68SB1QRYbgrOK4/iJAwaVirbrew8rDl4UvpDxniro8gD9WI41cAKjF8xa57ZHZXKLhddfKosV0mYSADIqKWzXbtNlhMmq5SVW5GovtXnDDNLZxN8v5XpxUQxXaBbO2nZ5utHU2CxPVyI9r5GDW78pvb7qy3xrYx5hEpIErMM5AtDa9jluSQ2mgrzH9J2HXKFClNUIIcsA6A6WsDZ9r3pm0swcLDPs4p3VcJabnLt4XX06LpJEygJ1qxRtaV2CZYyxDhWa+YqM6sbCwBBPg/SQlc0Vsut52ICIBoSin0mFmGtgLX1G/yjAOJo8/aVZDdow7ZSVNh1iiwLDKAbj5ttbU1bHSGMRljkBJC30uf/X3mtQYzKAWSDuyO7U59OnQsVmBsLucBFr5XucurjprlxTjpDNg8TlTrJUVCSG6tWDs3pO2oYse8keVJPi/hP8AOpP7P/8ApUdFVMxyqYNltrdSnNyZoJ3l8gJJ6Spfi9hP86f+zn8yuX6KRt6rFRMe6QNET7zdfvriirW8oKoHOx7EM/khh7hZocO1QYnohi016lnB2aP5QHxGS+ld4Popjrh0w8gKkEZgE1BuNHINrirEOIZPRZl/dJH91eSzs2rMW/eJP99Hf3Idn7vPr/hZn9kxh9xMbdWfinHEuByKXdQrIDc5WDFQT84LqO6lNe4TFvEwdGKsOY/uPePCmk8aTo0sYCSIM0sY9Ei9s8fcLkXXlWzhWPsqnc1KNl27gf5WPjfJd9GwzwHabv4j+Eqoophg0jjQSyKXJJEa6ZSVtdnvfs3bbwr0zjZeOY3aKghwkmUyCMsi6k2uumtj3jvqh0/Qgi/PETEeIZYWB94IPvq83EJS4cucw2PcNrAbAeG1KOlszPFEzEsxllJJ3JyQVmYmHcwSfOYXpOTTm/1CMC+/4T5+aYttH7GH+BHXNdNtH7GH+BHXNHwfdN6h4LCrPxEn6j4qXCyBXUkkAG+m/urRDiA1dJAWI9WoOYkclD6bbXPK1ZivRSkhD87poKkxC1rjtWl6QcUmSKLKwVZIyG7Khybm502BBAuDbe1ZSmnGvQw3sB+N6V1yrFXONW9pOhsu2YM1ooo3AWuAT53oooorMWuo5cOrWzKrW2uAbeV9qGwyE3KqTa1yovba17bWJ+upKKe5UdkcFEuEQCwRQLEWyjY6EbbEAfVQcKlyci3O5yi5ttfTWpaKW0eKWy3gvFQDYAa3001OpPnXtFFMnRRRRSToooopJIooopJIpx0eAy4nNcL1DAkWJ1Zdrka0npp0clHXdWfRlUxn/W2PuYLRuHvEdVG52lws/E43S0crG6lpR1uGGySsfF1UH+qpI+v31XxWLL5dAqqLKovYC9+ZJJJJJJNROhUkHcGx8xpVP9LQWY9bHZdG7a9kk2GbXTXTzrrtmjO64QXOdkB3BWqW9J/UQ+1l/BBV6HEo/osraA6EHQ7HTkbGqPSf1EPtZfwQUDif4Z3Z4rd5NC2JR36fhKaNtH7GH+BHXNdNtH7GH+BHXNGQfdN6h4LHrPxEn6j4oqXDYcu6ou7EAeZ0qKmnR5wJSbhXyMIixsvWEWFzy3NvGnleWMLgL2Crp4xLK1hNgTa6g4/OGmyr6EQEa+ITc+9rmltS4nDtG5RwVZTYg1FXG55HSSOe/UnNd/gjZFE1jNAAAiiirGAwLTSLGlszXtc2GgJ1PkDVbWlxAGqtc4NBJ0Cr0Uz+L8t0ymNw97OrgoMou2Y8rDWvV6OyMyBGjcOSAytdQyqWKsbXBsO7WrfR5fZKq9Ii9oJXRVjAYFpWsthYZmZjZVUc2PIVaPAJMyhSjhwSHVuxZfSzE+jbneotie4XAUnTMabOKW0U0HR+QtGqNG/WEqrK91zAXIOlxp4VzB0fmYgWUEyGOzG1mVcxvptbnUvR5PZUfSIvaHn/AEltFWcZgert8pE9/o3zW89NKrVU5pabFWtcHC4RRRRTKSKKKKSSK6RyCCNCDceYrmikmTnj6AyLMvozKHHg2zj3MD9dY0dFtGHW7kW7B0yy9dr8prqbdkr9dbLioyQ4aP8A0fWHzlNx/ugaUrrr9FeWmjdKM9lcJxG1PWSshOW0l8HDXRyyyL2kVSOrJ1QEAgmXTfY323rnpP6iH2sv4IKZUt6T+oh9rL+CCq8SaBTOt0eKP5NuLsTjv0/CU0baP2MP8COua6baP2MP8COs9FxHE6l45ADKhHyeYiIllZbIC1wFU6jN2/CionhsTOoeCyamMvqJbe0fFP6KX4XHtnkDLJbMCnyUgGQqvPJa+YtoTca91MKvBB0Qbmluqa4uUyYJWezMsvVq3zsmTNlJ5i50vSWnOCHW4aWL5yHrl8cq5WH9XX3UmrmXKGIx1rjawIBC7HyWnEuHtF7kXBRV/gWOWHERyPfKpN7C51UjbzIqhRWEx5Y4OGoXpHsD2lp0IsnOF6QMWtL6soyERqq5c4sWUCwJ0G9WeG8Xgw5RVZ3XOXdstv8AJsgCrm731N6ztFENqpGkHUjeUO+kjcCNAdwTfCz4ePOgeRklTKzZApQqQykDMcwuNRpVmDi8MSCFS7xsH6x7ANeRQvYW+wCjc61n6KYVLm/ZA/jWyd1M132iT9dL6LRwcXw0bQ2GYoxLSCIISuQqF9K7G5ve9S4fpTGRAXDB0ctIQAc3yZQNv6Vst/KsvRUxWyN0t5t9PFVuoYna3v8A7+vgmfGcYsmUiRnIvvEkdgf3Dr76WUUUNI8vdtHz3oqNgY3ZHy+VkUVFPi0S2dlW+1yBe29vrFewYlHBKMGANjY3sbA2PjYj6xTbDrbVsk+22+zfNSUUUVFTXoF6dHAw4c/LfLSj/JqSEU/ttufIUqwUwSRGYZgrAkXtexvam+JwiYhnkhkuxu7Rv2XG7HLyYb7V6HAoKSWU+kkX3A715blJU10EINIDbPaI1CX43GtK+ZrDQABRYKqiwUDuFV6KK6W1oaLDRcec4vJc43JRS3pP6iH2sv4IKZUt6T+oh9rL+CCs/FPwzuzxXoOTP5lH+74SmjbR+xh/gR1zXTbR+xh/gR1zRkH3TeoeCx6z8RJ+o+KLUUUVchUz4VpDiSvp9WB/qFgGPna31mk9M+DYtY5Rn9BgUf8AdcWJ92/uqpxDBGKVo23U7943BHgRY1z/AJUwPEzZdxFu1dS5GVLHUz4f8gb9hVeiiivIr3SKKKKSSKKKKSSKKKKSSKKKKSSn4TxR8NiknWPrQI5EK58h7ZjINyDcfJnTxFLePccf4Q+IeMIs86AjPmMYMMcIYmwB7UX+8Kt1X4hglmieNtAwtfmDyI8QQD7qMZVu5sQv+zftQD6NvOGdn27diXP0lRXlzqckbZQyqzklFBcsAOyqlgL1LiOk2HRmUsbqAWIViAGGYXIFtbi3iapYrogHjSPrWsqsGuobOzm5exNg9ybHW16sr0eAWYdYflVRScqkDq1C7G4INtQe+pEUvE+SBfQ7rlRDqvMWHkE21G+wUx6QQ5Q3buWKhOrfrCyi5AS19Brfam3AekeGVJ5+sFo8MXXQ69Y3U3Atc2JII3BIrOYboqYwpSXLIrsynIMgDqFKBCdFsL77014P0GSZVjEjBokZ7dkdf8ospje5ACl1VvDLRlC2mFTHY39b69HV70DiLqo0klxb1d2u7TPr3cFFHx5LsG3EvVoqK7uxChvRC3uAbm1wKeQDDyKrJPmVhcN1TWN+e9/rF/ClHFOhcAZ2GIWSTrWdQYg8YLoEcMGNmGgKkcxflrYwODEUaRrsotsBfvNlAAubnTvrpcZkcc8h54rj8zYWNGzm7f0dybPw6PS2IiPmJV+/JSTplhskMAzo95JTdCSB2INDcDWrlLek/qIfay/ggoTEwRTnPh4rY5NuBxKOwtrx9kpo20fsYf4Edc1020fsYf4Edc0dB903qHgsSs/ESfqPiiva8pphMEY8zSqi9g5BJY3bQiyXu19tiKsc4NVDGFxSumXSDTqFb01hXP7ySoPiFIrrByQyunWBYiGXMQMqMtxcMF9BrX1Gnfbem+IME0xitHI8okbrQTo5ByKpvsAouNrnzrz+OQS1UIijHSez6r1fJqoho5zPK7WzQB0neOhY+iiiuZrryKKKKSSKKKKSSKKKKSSKKKKSSKKKKSSKKKKSSKucIxoimRyLrqGHerAqfuJqnRUmPLHBzdRmoPYJGljtCLJhxLAmKQre67ow2ZDqGHuqpTTBv12GdG9KBTIjfsXAZD4agj30srreG1orKcSjXf1rhmMYccPqnQ7tR1LylvSf1EPtZfwQUypb0n9RD7WX8EFNin4Z3Z4ozkz+ZR/u+Epo/ox+xh/gR1ZThj5czWjU7FyRf90AFm9wNTLxVlihARc6wwhZCLsFMKGwB0vcntWvyqjLKWJZiWJ3JNyfeaJg2jE3dkPBZlaGCok3+sejf5+quriEhHyZzyEavbsr7MMLk/tEeQ51QZiSSdSdzzPnXlFXhtkG55dluRUuFxLRurqbMpuPdUVFORfIqIJBuE2XjMVz/RYgrHt6sSQf1Cx7G99O4VJheDYWRiBO5GUtbq7FVUXOck2J8qS1YwONaJw6gHcEEXDKdCp8CKxqnBaSZuTACL23DtsvQ0fKKtgf60hIJF75m3RfoVfC4V5GCopZjsBXEkZUkEEEGxB3B7jWj4ekCSGVZUWJkYPExPWDMp7AFu0MwFjeqQ4+5AzxwSMABmkiDMbd5uL15GDk5PKw39VwNs9COIXu6rlXSwPbb1mubfLUHgQk9FPJ5hNhpG6uJGjZD8mgTstdTfv1y0kZCDYgg+OlY1dRPopeafmVvYdiEeIQCaPIXIz6F5RRRQS0UVQ41KwiOQkdpQ5XVlTMM5XfULfy3q7ItwQDa437vGoo09XaGOHJHkYobmU6dtuyLagnW57R1qbDYh3Dz51Q0xfcMaMje54JNHxBlKiFndCZCWkVnNowpyxkkFgSSATzva9qrxdIZzECco7ZGfq3It1auoyKSbsxK3BO3fWoovV/Ps3s893ngoejv3Pt56/PFIX4tiDK6Kq3GcBSjaBUzLIWvYhm7NuV/A1XxHHJ7dYiGxRygIbRVeJMzrfU6yNtew8TWmophMwW9QJGB5B9cqpwnEtJCrOBc32vYgEgGx2uADardFMOG8LDhpJGyRL6TcyeSIObH7qhHE+eTYjbmTkFZJMymi25XWAGZKn4MLQYpv8ARqv2jgf8qW0xxONjWIxQqwViC7PbM2XYaaBQdfOl1dQwWjfSUojk1uSVxvlFXx11YZIjdoAARS3pP6iH2sv4IKZUt6T+oh9rL+CCrsU/DO7PFS5M/mUf7vhK0a2kw6g+lDBCVPehijBQ+RbMD4n3LquYGRQVDGyvh41J/VzQR2J8AQKgxGHZGKsLEfURyIPMHvommyjaOgeCzK/1pnu/9iPefl4JZxnEyJGpiF2MirtfQ3vuQOW5NqUQcZmZ1zFR8lmy5SMzkMSLHcgoBblr4GtNRmNWuYSb3QzJGtbYtus43F8SkQaRVuyOU7JuW6sNGpCsQCXLC19RbY3ribj86yzLYWQtbsHQKyAE2N9Qza+GlXsZjp0klswyKIyPkybCRmVmJB7WQJe3jrUR4zPdAoDqeru+Vk9OfqyQp/Y13032qg8NoopoBz2R5z4L3H8bYP2COqyqTJkZ8tzKDoN79Wgt4+IqPD8dlbIMoBfqzbK3olZM59xRPK9qgw3HJshZnAu/aORnMQs3zBrrkUAeNWMNx2Zsgy2L9WbZW9ErJnPuKJ5XtSD7nXz3pGKwI2Rl54eejfa6O8QeaLNIVLaXAFspKgkEd96aUs6PcQkmiDSEFtLgC2W6gkEcje9M6vjN2hCTCzyLWVjBY+SJs0bZSRY7G48QQQaaYPE/C2WKcZnN8ko9MWBazcmXQ+VI6v4GFkyS9Ysfa7JNyTl0NlVTca21sOVUVVNFPGWyNBv560VQ1k9NK18TiLeG/oSwivK0GLwkWJ9RYTAaoFyLL4xi5s1vm8+VcYTCxYcI2ITO72tGfmR31dh+sRew99c0ODVXpHMbOet91uK7AMfo/RfStrLS2+/BIqKucV4eYZCu6nVG5Mh2INSYXgE8i5glgdixCZvBcxF/dWbzEm2Yw03G5a3pEQjEhcA077pfRV5OCTmQRmNlY/rAgAcyTtYDnVk8Jw40OLW/PLFIwv4EaHzq+DD6movzbCbaoapxKkprc9IBfRKKKucT4aYWHaDowzI42Yf8iDoRyr3hfDTKxuQiIM0jn5q/8ydgKo9Hk53mdk7V7WRHpMXNc/tDYte+6y64XwzrLs5yRJq7f9K97HkK74lxHrCAoyRppGg2Ud572O5Ne8R4gHskYyRJ6C8z3u/exqjXSsHwltCzadm869HQFyLH8dfiMmwzKMadPSUUUUVvLzCKW9J/UQ+1l/BBTKlvSf1EPtZfwQVm4p+Gd2eK9FyZ/Mo/3fCU0baP2MP8COrcONUqElBZR6LKbOgPIX0ZeeU+4iqjbR+xh/gR1zRcIBiZ1DwWTVOLamS3tHxU+Lw2RgAcwKhlNrXDC40Ox/7VBV6GdHQRydnKCEkFza5vlcc1uTqNRfnVbE4Zo3ZGFmU2I/xyqxp3HVDvb/k3Tw6FHevcptext362ufHvr2KFmNlFz/jWuOI8UaHqcjqWXOGS4dcpINpADY3LOLb6ctKjJJsJ2R3BJyC9zGi9UT0iPKGIeYc/9e3+L1YTjGHYdpXiPPLaRT5BmUjlzNRE7d4KbYG4jz1qYmu0gY7Kx8lJ/uFdcOnw0kgXPKdyQY1FwqlyL9abaKeRqxP0hmF265o17g5VFHIDWwA2qXObX2VIRgC7j3WPzRHgAoDTEoDqqj1j+IB9Ff2j7gagxmKMjXtYABVW9wqjYC/vN+ZJNQNPmJJbMTqTe515mo1xKEXDqRrqGBGm+oPLn3VIDeVEnKzRkpVYg3BsRsRyrqSUsbsSxO5JufrNQ9eticy2G+o05692nfQJ1/WXW1tRqCbAjzOgqWShmmWD43JGoUZGAN1zoGKHvS/o1WxOLeRszsWPeTf6u73VUGLjuFzpc7DMtz5C9ztUtQbGwOLgBc6q18sjmhjibDQblZ/SMuTJ1j5D83MbeVu6q1FFTAA0VRcTqVfwfE8qdXIgljJvl2ZSecbcj4c6s4+SKASQw3JbSR2tewN+rUDTQjU8yKp8KA60MRcIGe3fkBa33VUZiSSdSdT5mgnUUD5xMWjaG9aTMSqY6U04edh27zx+S8opXxmGcn5LNrGy6OFysSpDm5GgAbUXOu2tUpcBiyZe01mc9WRIV6tOvzWIDgm8Z0IIIAy6cyXPINrFBtiBAJcAtDRSCLC4sNDuRGxL3l9MNIbgXJLKI9s5uL8yK5gweMDKSzEdgMDJtlzEsO1zuFI53XuNNzh9kp+ZHtBaGlvSf1EPtZfwQUcAglSK0ufPpfO+e5trY9a+l/3fKjpP6iH2sv4IKBxI3pSerxW5ycaG4owA3+18JTRto/Yw/wACOuaVQdK4iiZoZLiNFNplAORFS4BhNr5b7mp4el0SG6wSZvmsZkOU94BgtfuJ23qEeJQNjaL5gDcVdUcm8Qkne4MyLidW8etMcbM2HjzFbSM1kzg6AC7OAdyCyAE6anupRBx2ZRbMHG4Dqr2vqcuYErc91qqvxOAm5jnJ7zOh/vgrn4fh/opvtk/Iql1fC43J8VE8ncTGTGWH6m/VMZ+Plo2URopcZWYZtRcGwUmy6gf/AFVDBwZ5FUkAEgEk2AHM/Veufh+H+im+2T8ij4fh/opvto/yKb06H2vFRPJzEyQXRjvaPmmw4XCWazdm6kdtTaNlYtc8yGAH/uqWLhTq4yi2JTM/avY5mS1uXog++q3w/D/RTfbR/kUfD8P9FN9tH+RURWQ+17ipu5O4gRYQjvb9Vf6On5cD9ZXUeZRrAebWHvqfieD62MqCBqCCb27Jv80g8t70vwfGYI5EkEUpKMGF5ktdTcX+Q8KsfGeH6CUf7dPyKvjxCnFw469BUP7cxIAWjzB4t+qrpwJwjoZFKyRKjHJZrqpW62bLbtbWrzEdHC4N3VWZ7tkSy5CgjZFGbQsoGt+6rPxnh+hl+3T8ij4zw/Qy/bp+RUvT6TS/ip/0HFr32Pez6qqOjjXc9aCXYOQU7OdJDItwDqtiVseVu6vMP0dcEFpFN2BeyEejP14EYzdnXS2tW/jPD9DL9un5FSL0vjAssDqebGSJyftMOQPcKY19INCfepDAcVORYO9v1VPhvR9oZA2dWGUA6ODpn2AfKfWcwdqeSyRxoHkLdonKq2u2W1ySfRGu9jfWqLdMYbdrDMfETKpv39mG3utVTHdIIJipMMqhVCqomSwAuecFySxYknvpv6jAG2YbJncncRcdpzAT1j6q6OkpZj1iBk+ao0aMclRrbDuNx5XNd/pqC9urkt351JHkMgBpN8Pw/wBFN9sn5FHw/D/RTfbJ+RVYr4ho4+9QPJ7FDrGD2t+q1WBxuHRw7TKUIYWAbOcylbFbHL6WpvbexNQSxFTY2PiNQQRcEHmCNazn6Qw/0U32yfkVf+NMOVF6mXsLlv16XIuSL/IftW8gKtZiUQddzvcUncnMQLbc0B+5v1TGilvxnh+hl+3T8ij4zw/Qy/bp+RV39Upva9xVX9s4l/x/9m/VMqKW/GeH6GX7dPyKPjPD9DL9un5FL+qU3te4pf2ziX/H/wBm/VMqW9J/UQ+1l/BBR8Z4foZft0/IpT0j6Rq6RokTKFZ27UgYnOEHKNbW6vx3oKuroZoSxhzy3HitnA8DraWtZLKyzRfeDuI3Ff/Z"/>
          <p:cNvSpPr>
            <a:spLocks noChangeAspect="1" noChangeArrowheads="1"/>
          </p:cNvSpPr>
          <p:nvPr/>
        </p:nvSpPr>
        <p:spPr bwMode="auto">
          <a:xfrm>
            <a:off x="307975" y="-784225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980026"/>
            <a:ext cx="8686800" cy="838200"/>
          </a:xfrm>
        </p:spPr>
        <p:txBody>
          <a:bodyPr>
            <a:normAutofit/>
          </a:bodyPr>
          <a:lstStyle/>
          <a:p>
            <a:r>
              <a:rPr lang="fr-FR" dirty="0" err="1"/>
              <a:t>Discovering</a:t>
            </a:r>
            <a:r>
              <a:rPr lang="fr-FR" dirty="0"/>
              <a:t> the </a:t>
            </a:r>
            <a:r>
              <a:rPr lang="fr-FR" dirty="0" err="1"/>
              <a:t>town</a:t>
            </a:r>
            <a:r>
              <a:rPr lang="fr-FR" dirty="0"/>
              <a:t> of Beaune…</a:t>
            </a:r>
          </a:p>
        </p:txBody>
      </p:sp>
      <p:pic>
        <p:nvPicPr>
          <p:cNvPr id="1028" name="Picture 4" descr="http://levinsurvingt.l.e.pic.centerblog.net/orfln8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18226"/>
            <a:ext cx="3312368" cy="22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aune la rolande, chateau chem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7" y="4077072"/>
            <a:ext cx="3297231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49203E0E-FEB3-3F76-E494-C6F9D053FDA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041512" y="0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2392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E4F600ED-532A-94C7-4816-C3CBBA9EF8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999">
            <a:off x="521787" y="26587"/>
            <a:ext cx="2438400" cy="2438400"/>
          </a:xfrm>
          <a:prstGeom prst="rect">
            <a:avLst/>
          </a:prstGeom>
        </p:spPr>
      </p:pic>
      <p:pic>
        <p:nvPicPr>
          <p:cNvPr id="1028" name="Picture 4" descr="http://gusandcodotnet.files.wordpress.com/2012/01/doofi_consulting_detective_with_pipe_and_magnifying_glass_silhouette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2" y="2564904"/>
            <a:ext cx="2356355" cy="35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60873" y="2203448"/>
            <a:ext cx="31817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You have </a:t>
            </a:r>
            <a:r>
              <a:rPr lang="fr-FR" sz="3200" b="1" dirty="0"/>
              <a:t>1h30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050" name="Picture 2" descr="http://us.123rf.com/400wm/400/400/bruno1998/bruno19981108/bruno1998110800024/10421979-illustration-de-dessin-anime-montrant-une-horloge-en-cours-d-39-execution-ou-d-39-une-horloge-rap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3448"/>
            <a:ext cx="1052735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80647" y="3252667"/>
            <a:ext cx="553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To </a:t>
            </a:r>
            <a:r>
              <a:rPr lang="fr-FR" sz="3200" dirty="0" err="1"/>
              <a:t>bring</a:t>
            </a:r>
            <a:r>
              <a:rPr lang="fr-FR" sz="3200" dirty="0"/>
              <a:t> back </a:t>
            </a:r>
            <a:r>
              <a:rPr lang="fr-FR" sz="3200" b="1" dirty="0"/>
              <a:t>the more</a:t>
            </a:r>
            <a:r>
              <a:rPr lang="fr-FR" sz="3200" dirty="0"/>
              <a:t> clues </a:t>
            </a:r>
            <a:r>
              <a:rPr lang="fr-FR" sz="3200" dirty="0" err="1"/>
              <a:t>you</a:t>
            </a:r>
            <a:r>
              <a:rPr lang="fr-FR" sz="3200" dirty="0"/>
              <a:t> can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41051" y="4581128"/>
            <a:ext cx="58611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 </a:t>
            </a:r>
            <a:r>
              <a:rPr lang="fr-FR" sz="3200" dirty="0" err="1"/>
              <a:t>Related</a:t>
            </a:r>
            <a:r>
              <a:rPr lang="fr-FR" sz="3200" dirty="0"/>
              <a:t> to the </a:t>
            </a:r>
            <a:r>
              <a:rPr lang="fr-FR" sz="3200" dirty="0" err="1"/>
              <a:t>town</a:t>
            </a:r>
            <a:r>
              <a:rPr lang="fr-FR" sz="3200" dirty="0"/>
              <a:t> of Beaune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1208"/>
            <a:ext cx="1327081" cy="11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2.png">
            <a:extLst>
              <a:ext uri="{FF2B5EF4-FFF2-40B4-BE49-F238E27FC236}">
                <a16:creationId xmlns:a16="http://schemas.microsoft.com/office/drawing/2014/main" id="{F830DBF5-8778-3077-3D4F-2D8B80EDD0CA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041512" y="0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424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827584" y="1307527"/>
            <a:ext cx="1973062" cy="2012651"/>
            <a:chOff x="827584" y="1307527"/>
            <a:chExt cx="1973062" cy="201265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07527"/>
              <a:ext cx="1973062" cy="201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èche droite 10"/>
            <p:cNvSpPr/>
            <p:nvPr/>
          </p:nvSpPr>
          <p:spPr>
            <a:xfrm rot="1239457">
              <a:off x="1511939" y="1532211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Flèche droite 13"/>
            <p:cNvSpPr/>
            <p:nvPr/>
          </p:nvSpPr>
          <p:spPr>
            <a:xfrm rot="5400000">
              <a:off x="1647622" y="1908058"/>
              <a:ext cx="331722" cy="11397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239457">
              <a:off x="1879792" y="2134028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droite 15"/>
            <p:cNvSpPr/>
            <p:nvPr/>
          </p:nvSpPr>
          <p:spPr>
            <a:xfrm rot="8155378">
              <a:off x="1846778" y="2413655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12123006">
              <a:off x="1512128" y="2528753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 droite 17"/>
            <p:cNvSpPr/>
            <p:nvPr/>
          </p:nvSpPr>
          <p:spPr>
            <a:xfrm rot="19459393">
              <a:off x="1424436" y="2312938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 droite 18"/>
            <p:cNvSpPr/>
            <p:nvPr/>
          </p:nvSpPr>
          <p:spPr>
            <a:xfrm rot="11957853">
              <a:off x="1305088" y="2059468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 rot="15595786">
              <a:off x="1129229" y="1706295"/>
              <a:ext cx="332902" cy="12346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3809943" y="357049"/>
            <a:ext cx="1973062" cy="2012651"/>
            <a:chOff x="3809943" y="357049"/>
            <a:chExt cx="1973062" cy="20126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43" y="357049"/>
              <a:ext cx="1973062" cy="201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èche droite 20"/>
            <p:cNvSpPr/>
            <p:nvPr/>
          </p:nvSpPr>
          <p:spPr>
            <a:xfrm rot="1239457">
              <a:off x="4077266" y="1231212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21"/>
            <p:cNvSpPr/>
            <p:nvPr/>
          </p:nvSpPr>
          <p:spPr>
            <a:xfrm rot="5400000">
              <a:off x="4637186" y="1288990"/>
              <a:ext cx="331722" cy="11397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 rot="7213393">
              <a:off x="4658917" y="1571619"/>
              <a:ext cx="227545" cy="12912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 rot="18690003">
              <a:off x="5052365" y="1631133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 droite 24"/>
            <p:cNvSpPr/>
            <p:nvPr/>
          </p:nvSpPr>
          <p:spPr>
            <a:xfrm rot="345541">
              <a:off x="4758682" y="1811588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droite 25"/>
            <p:cNvSpPr/>
            <p:nvPr/>
          </p:nvSpPr>
          <p:spPr>
            <a:xfrm rot="19459393">
              <a:off x="4404669" y="1233398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 droite 26"/>
            <p:cNvSpPr/>
            <p:nvPr/>
          </p:nvSpPr>
          <p:spPr>
            <a:xfrm rot="11957853">
              <a:off x="4722650" y="853081"/>
              <a:ext cx="557517" cy="12261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 rot="15595786">
              <a:off x="5182208" y="1240724"/>
              <a:ext cx="332902" cy="12346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691680" y="3998167"/>
            <a:ext cx="1973062" cy="2012651"/>
            <a:chOff x="1691680" y="3998167"/>
            <a:chExt cx="1973062" cy="201265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998167"/>
              <a:ext cx="1973062" cy="201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lèche droite 28"/>
            <p:cNvSpPr/>
            <p:nvPr/>
          </p:nvSpPr>
          <p:spPr>
            <a:xfrm rot="15951082">
              <a:off x="2298490" y="4595356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droite 29"/>
            <p:cNvSpPr/>
            <p:nvPr/>
          </p:nvSpPr>
          <p:spPr>
            <a:xfrm rot="5400000">
              <a:off x="1904353" y="4581752"/>
              <a:ext cx="331722" cy="11397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droite 30"/>
            <p:cNvSpPr/>
            <p:nvPr/>
          </p:nvSpPr>
          <p:spPr>
            <a:xfrm rot="2986714">
              <a:off x="2088899" y="5007271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 droite 31"/>
            <p:cNvSpPr/>
            <p:nvPr/>
          </p:nvSpPr>
          <p:spPr>
            <a:xfrm rot="19389182">
              <a:off x="2750627" y="5289475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 droite 32"/>
            <p:cNvSpPr/>
            <p:nvPr/>
          </p:nvSpPr>
          <p:spPr>
            <a:xfrm rot="1867482">
              <a:off x="2411555" y="5300087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èche droite 33"/>
            <p:cNvSpPr/>
            <p:nvPr/>
          </p:nvSpPr>
          <p:spPr>
            <a:xfrm rot="18155720">
              <a:off x="3010454" y="4994644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lèche droite 34"/>
            <p:cNvSpPr/>
            <p:nvPr/>
          </p:nvSpPr>
          <p:spPr>
            <a:xfrm rot="11957853">
              <a:off x="2917867" y="4765477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 droite 35"/>
            <p:cNvSpPr/>
            <p:nvPr/>
          </p:nvSpPr>
          <p:spPr>
            <a:xfrm rot="10800000">
              <a:off x="2559998" y="4728404"/>
              <a:ext cx="332902" cy="12346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9" name="Picture 5" descr="https://encrypted-tbn1.gstatic.com/images?q=tbn:ANd9GcSoIPoPaGJPk2xZBAUndz9QTPjXPpWTq55A7PgSg285hKD3MB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174012" y="2591287"/>
            <a:ext cx="1406100" cy="19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e 59"/>
          <p:cNvGrpSpPr/>
          <p:nvPr/>
        </p:nvGrpSpPr>
        <p:grpSpPr>
          <a:xfrm>
            <a:off x="6660232" y="1317425"/>
            <a:ext cx="1973062" cy="2012651"/>
            <a:chOff x="6660232" y="1317425"/>
            <a:chExt cx="1973062" cy="201265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317425"/>
              <a:ext cx="1973062" cy="201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lèche droite 37"/>
            <p:cNvSpPr/>
            <p:nvPr/>
          </p:nvSpPr>
          <p:spPr>
            <a:xfrm rot="1239457">
              <a:off x="7480122" y="1673170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lèche droite 38"/>
            <p:cNvSpPr/>
            <p:nvPr/>
          </p:nvSpPr>
          <p:spPr>
            <a:xfrm rot="7833851">
              <a:off x="7464396" y="1947840"/>
              <a:ext cx="331722" cy="11397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 droite 39"/>
            <p:cNvSpPr/>
            <p:nvPr/>
          </p:nvSpPr>
          <p:spPr>
            <a:xfrm rot="1239457">
              <a:off x="7634872" y="2277305"/>
              <a:ext cx="536195" cy="123883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 droite 40"/>
            <p:cNvSpPr/>
            <p:nvPr/>
          </p:nvSpPr>
          <p:spPr>
            <a:xfrm rot="8155378">
              <a:off x="7814961" y="2554614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 droite 41"/>
            <p:cNvSpPr/>
            <p:nvPr/>
          </p:nvSpPr>
          <p:spPr>
            <a:xfrm rot="12123006">
              <a:off x="7480311" y="2669712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lèche droite 43"/>
            <p:cNvSpPr/>
            <p:nvPr/>
          </p:nvSpPr>
          <p:spPr>
            <a:xfrm rot="15752429">
              <a:off x="7118185" y="2274986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lèche droite 44"/>
            <p:cNvSpPr/>
            <p:nvPr/>
          </p:nvSpPr>
          <p:spPr>
            <a:xfrm rot="15595786">
              <a:off x="7097412" y="1847254"/>
              <a:ext cx="332902" cy="12346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084168" y="3994373"/>
            <a:ext cx="1973062" cy="2012651"/>
            <a:chOff x="6084168" y="3994373"/>
            <a:chExt cx="1973062" cy="201265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994373"/>
              <a:ext cx="1973062" cy="201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lèche droite 45"/>
            <p:cNvSpPr/>
            <p:nvPr/>
          </p:nvSpPr>
          <p:spPr>
            <a:xfrm rot="1239457">
              <a:off x="7011526" y="4446142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 droite 46"/>
            <p:cNvSpPr/>
            <p:nvPr/>
          </p:nvSpPr>
          <p:spPr>
            <a:xfrm rot="10441900">
              <a:off x="6927183" y="4649790"/>
              <a:ext cx="331722" cy="11397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droite 47"/>
            <p:cNvSpPr/>
            <p:nvPr/>
          </p:nvSpPr>
          <p:spPr>
            <a:xfrm rot="1239457">
              <a:off x="6862622" y="4845209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èche droite 48"/>
            <p:cNvSpPr/>
            <p:nvPr/>
          </p:nvSpPr>
          <p:spPr>
            <a:xfrm rot="4280764">
              <a:off x="7134193" y="5060684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èche droite 49"/>
            <p:cNvSpPr/>
            <p:nvPr/>
          </p:nvSpPr>
          <p:spPr>
            <a:xfrm rot="10491974">
              <a:off x="6983471" y="5232490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 rot="11957853">
              <a:off x="6510990" y="5114567"/>
              <a:ext cx="332902" cy="11352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droite 52"/>
            <p:cNvSpPr/>
            <p:nvPr/>
          </p:nvSpPr>
          <p:spPr>
            <a:xfrm rot="15595786">
              <a:off x="6245244" y="4877845"/>
              <a:ext cx="332902" cy="12346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046243" y="353236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766408" y="501254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084319" y="143343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943338" y="13314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858044" y="35001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90213" y="6108703"/>
            <a:ext cx="36872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Choose</a:t>
            </a:r>
            <a:r>
              <a:rPr lang="fr-FR" sz="2400" b="1" dirty="0"/>
              <a:t> </a:t>
            </a:r>
            <a:r>
              <a:rPr lang="fr-FR" sz="2400" b="1" dirty="0" err="1"/>
              <a:t>your</a:t>
            </a:r>
            <a:r>
              <a:rPr lang="fr-FR" sz="2400" b="1" dirty="0"/>
              <a:t> </a:t>
            </a:r>
            <a:r>
              <a:rPr lang="fr-FR" sz="2400" b="1" dirty="0" err="1"/>
              <a:t>path</a:t>
            </a:r>
            <a:r>
              <a:rPr lang="fr-FR" sz="2400" b="1" dirty="0"/>
              <a:t> </a:t>
            </a:r>
            <a:r>
              <a:rPr lang="fr-FR" sz="2400" b="1" dirty="0" err="1"/>
              <a:t>wisely</a:t>
            </a:r>
            <a:endParaRPr lang="fr-FR" sz="2400" b="1" dirty="0"/>
          </a:p>
          <a:p>
            <a:endParaRPr lang="fr-FR" dirty="0"/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D0C7942C-9D53-E5DA-BB77-FABD632E3D3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041512" y="-38911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354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56" grpId="0"/>
      <p:bldP spid="57" grpId="0"/>
      <p:bldP spid="5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4322" y="4869826"/>
            <a:ext cx="7041316" cy="102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000" dirty="0"/>
              <a:t>How does the app work 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8" y="761905"/>
            <a:ext cx="1809749" cy="32173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E4B8F8-5098-9250-2FA9-4F01A81E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804" y="1078922"/>
            <a:ext cx="2570028" cy="2583298"/>
          </a:xfrm>
          <a:prstGeom prst="rect">
            <a:avLst/>
          </a:prstGeom>
          <a:noFill/>
        </p:spPr>
      </p:pic>
      <p:pic>
        <p:nvPicPr>
          <p:cNvPr id="36" name="image2.png">
            <a:extLst>
              <a:ext uri="{FF2B5EF4-FFF2-40B4-BE49-F238E27FC236}">
                <a16:creationId xmlns:a16="http://schemas.microsoft.com/office/drawing/2014/main" id="{E979A7D7-E296-4E2E-975E-3AEA6C5F40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0079" y="1405376"/>
            <a:ext cx="162467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383DC568-15E6-529E-1FC7-9ECE2B1DDA4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41512" y="-77822"/>
            <a:ext cx="2102488" cy="2204864"/>
          </a:xfrm>
          <a:prstGeom prst="rect">
            <a:avLst/>
          </a:prstGeom>
          <a:ln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D2283D4-825B-71A4-EDEB-395DEAE9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1965"/>
            <a:ext cx="6347713" cy="1320800"/>
          </a:xfrm>
        </p:spPr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the app </a:t>
            </a:r>
            <a:r>
              <a:rPr lang="fr-FR" dirty="0" err="1"/>
              <a:t>work</a:t>
            </a:r>
            <a:r>
              <a:rPr lang="fr-FR" dirty="0"/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CE64CA-EA2B-2999-0DCA-9221BFB4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124744"/>
            <a:ext cx="3350132" cy="560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36503" y="1616617"/>
            <a:ext cx="634180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The </a:t>
            </a:r>
            <a:r>
              <a:rPr lang="fr-FR" sz="3200" dirty="0" err="1"/>
              <a:t>fastest</a:t>
            </a:r>
            <a:r>
              <a:rPr lang="fr-FR" sz="3200" dirty="0"/>
              <a:t> team </a:t>
            </a:r>
            <a:r>
              <a:rPr lang="fr-FR" sz="3200" dirty="0" err="1"/>
              <a:t>wins</a:t>
            </a:r>
            <a:r>
              <a:rPr lang="fr-FR" sz="3200" dirty="0"/>
              <a:t> 10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The second team </a:t>
            </a:r>
            <a:r>
              <a:rPr lang="fr-FR" sz="3200" dirty="0" err="1"/>
              <a:t>wins</a:t>
            </a:r>
            <a:r>
              <a:rPr lang="fr-FR" sz="3200" dirty="0"/>
              <a:t> 5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The </a:t>
            </a:r>
            <a:r>
              <a:rPr lang="fr-FR" sz="3200" dirty="0" err="1"/>
              <a:t>third</a:t>
            </a:r>
            <a:r>
              <a:rPr lang="fr-FR" sz="3200" dirty="0"/>
              <a:t> team </a:t>
            </a:r>
            <a:r>
              <a:rPr lang="fr-FR" sz="3200" dirty="0" err="1"/>
              <a:t>wins</a:t>
            </a:r>
            <a:r>
              <a:rPr lang="fr-FR" sz="3200" dirty="0"/>
              <a:t> 3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err="1"/>
              <a:t>Each</a:t>
            </a:r>
            <a:r>
              <a:rPr lang="fr-FR" sz="3200" dirty="0"/>
              <a:t> clue </a:t>
            </a:r>
            <a:r>
              <a:rPr lang="fr-FR" sz="3200" dirty="0" err="1"/>
              <a:t>brings</a:t>
            </a:r>
            <a:r>
              <a:rPr lang="fr-FR" sz="3200" dirty="0"/>
              <a:t> 8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200" dirty="0"/>
          </a:p>
          <a:p>
            <a:endParaRPr lang="fr-FR" sz="3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04" y="2492896"/>
            <a:ext cx="2420269" cy="21602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0C900E-8879-60A4-1945-7B591F4A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1965"/>
            <a:ext cx="6347713" cy="1320800"/>
          </a:xfrm>
        </p:spPr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the app </a:t>
            </a:r>
            <a:r>
              <a:rPr lang="fr-FR" dirty="0" err="1"/>
              <a:t>work</a:t>
            </a:r>
            <a:r>
              <a:rPr lang="fr-FR" dirty="0"/>
              <a:t> ?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2892F176-4481-D199-B794-44C71ECAADA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041512" y="-77822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545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leriethuillier.com/wp-content/uploads/2012/04/gagnant-po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42" y="1988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21727" y="5146057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In </a:t>
            </a:r>
            <a:r>
              <a:rPr lang="fr-FR" sz="3200" dirty="0" err="1"/>
              <a:t>order</a:t>
            </a:r>
            <a:r>
              <a:rPr lang="fr-FR" sz="3200" dirty="0"/>
              <a:t> to </a:t>
            </a:r>
            <a:r>
              <a:rPr lang="fr-FR" sz="3200" dirty="0" err="1"/>
              <a:t>win</a:t>
            </a:r>
            <a:endParaRPr lang="fr-FR" sz="3200" dirty="0"/>
          </a:p>
        </p:txBody>
      </p:sp>
      <p:pic>
        <p:nvPicPr>
          <p:cNvPr id="2" name="image2.png">
            <a:extLst>
              <a:ext uri="{FF2B5EF4-FFF2-40B4-BE49-F238E27FC236}">
                <a16:creationId xmlns:a16="http://schemas.microsoft.com/office/drawing/2014/main" id="{DD232FA4-61EF-4509-2AB1-B126F7492E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041512" y="-77822"/>
            <a:ext cx="2102488" cy="2204864"/>
          </a:xfrm>
          <a:prstGeom prst="rect">
            <a:avLst/>
          </a:prstGeom>
          <a:ln/>
        </p:spPr>
      </p:pic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ADC0CCCC-72BE-1E49-5DFF-FFCA2711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7" y="216004"/>
            <a:ext cx="2777939" cy="21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09346"/>
              </p:ext>
            </p:extLst>
          </p:nvPr>
        </p:nvGraphicFramePr>
        <p:xfrm>
          <a:off x="220938" y="1059973"/>
          <a:ext cx="2440792" cy="228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TEAM 1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Amelia </a:t>
                      </a:r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Ciadamidaro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8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 Carlsen (D)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47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 Christensen (D)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Torsten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Juhl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 Cameron (S)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450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Rachel Earl (S)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Lily Fourcade (F)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8766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94760"/>
              </p:ext>
            </p:extLst>
          </p:nvPr>
        </p:nvGraphicFramePr>
        <p:xfrm>
          <a:off x="2861364" y="836712"/>
          <a:ext cx="3132067" cy="228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3B64E9"/>
                          </a:highlight>
                        </a:rPr>
                        <a:t>TEAM 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highlight>
                          <a:srgbClr val="3B64E9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23">
                <a:tc>
                  <a:txBody>
                    <a:bodyPr/>
                    <a:lstStyle/>
                    <a:p>
                      <a:pPr algn="l" fontAlgn="b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Cristina 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 </a:t>
                      </a:r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Arthur (S)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7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Julianna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Hansen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Serkan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Topbas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 Williamson (S)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80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Lucrezia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Arezzo di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Trifiletti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(I)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00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Solenne Thorez (F)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812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92145"/>
              </p:ext>
            </p:extLst>
          </p:nvPr>
        </p:nvGraphicFramePr>
        <p:xfrm>
          <a:off x="6191899" y="2256479"/>
          <a:ext cx="2440792" cy="228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TEAM3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Julia </a:t>
                      </a:r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Lassen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Nicki  Wise (S)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35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Lois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Ajilogba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848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Allegra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Lozzi (I)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Ludovica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Longo 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Tobias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Falkenberg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Phellyx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Baudoin (F)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50184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72905"/>
              </p:ext>
            </p:extLst>
          </p:nvPr>
        </p:nvGraphicFramePr>
        <p:xfrm>
          <a:off x="3189445" y="3429000"/>
          <a:ext cx="2440792" cy="267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TEAM 5</a:t>
                      </a:r>
                      <a:endParaRPr lang="fr-FR" sz="1800" dirty="0">
                        <a:solidFill>
                          <a:sysClr val="windowText" lastClr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Pantaleo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Boccia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79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Laura Gibson (S)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27367"/>
                  </a:ext>
                </a:extLst>
              </a:tr>
              <a:tr h="35663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Benjamin Pedersen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 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6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Lena Fischer 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62121"/>
                  </a:ext>
                </a:extLst>
              </a:tr>
              <a:tr h="3105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Kirsten 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Murison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Edoardo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Serra 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818"/>
                  </a:ext>
                </a:extLst>
              </a:tr>
              <a:tr h="37084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Ruben </a:t>
                      </a:r>
                      <a:r>
                        <a:rPr lang="fr-F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Crépieux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(F)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1388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3325"/>
              </p:ext>
            </p:extLst>
          </p:nvPr>
        </p:nvGraphicFramePr>
        <p:xfrm>
          <a:off x="308750" y="3796643"/>
          <a:ext cx="2535058" cy="256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TEAM 4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highlight>
                          <a:srgbClr val="0000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Ashleigh McGrath (S)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Linda </a:t>
                      </a:r>
                      <a:r>
                        <a:rPr lang="fr-FR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Kubo</a:t>
                      </a:r>
                      <a:r>
                        <a:rPr lang="fr-FR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(D)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96033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 Fowler (S)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Sofia Leoni 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93644"/>
                  </a:ext>
                </a:extLst>
              </a:tr>
              <a:tr h="276536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Marco </a:t>
                      </a:r>
                      <a:r>
                        <a:rPr lang="fr-FR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Coccia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(I)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34017"/>
                  </a:ext>
                </a:extLst>
              </a:tr>
              <a:tr h="283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Thomas Madsen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(D)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Delphine </a:t>
                      </a:r>
                      <a:r>
                        <a:rPr lang="fr-F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Gourrin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(F)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55629"/>
                  </a:ext>
                </a:extLst>
              </a:tr>
              <a:tr h="28316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Farès Malek--</a:t>
                      </a:r>
                      <a:r>
                        <a:rPr lang="fr-FR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Dureuil</a:t>
                      </a:r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(F)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25774"/>
                  </a:ext>
                </a:extLst>
              </a:tr>
            </a:tbl>
          </a:graphicData>
        </a:graphic>
      </p:graphicFrame>
      <p:pic>
        <p:nvPicPr>
          <p:cNvPr id="2" name="image2.png">
            <a:extLst>
              <a:ext uri="{FF2B5EF4-FFF2-40B4-BE49-F238E27FC236}">
                <a16:creationId xmlns:a16="http://schemas.microsoft.com/office/drawing/2014/main" id="{BA2E5B8C-06CA-EFF9-96F0-F3A8396FAC6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41512" y="-77822"/>
            <a:ext cx="2102488" cy="22048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55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285</Words>
  <Application>Microsoft Office PowerPoint</Application>
  <PresentationFormat>Affichage à l'écran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Facette</vt:lpstr>
      <vt:lpstr>ERASMUS+ E3E</vt:lpstr>
      <vt:lpstr>Discovering the town of Beaune…</vt:lpstr>
      <vt:lpstr>Présentation PowerPoint</vt:lpstr>
      <vt:lpstr>Présentation PowerPoint</vt:lpstr>
      <vt:lpstr>How does the app work ?</vt:lpstr>
      <vt:lpstr>How does the app work ?</vt:lpstr>
      <vt:lpstr>How does the app work ?</vt:lpstr>
      <vt:lpstr>Présentation PowerPoint</vt:lpstr>
      <vt:lpstr>Présentation PowerPoint</vt:lpstr>
      <vt:lpstr>Présentation PowerPoint</vt:lpstr>
      <vt:lpstr>And the winner is…..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</dc:creator>
  <cp:lastModifiedBy>Elodie PORET</cp:lastModifiedBy>
  <cp:revision>91</cp:revision>
  <dcterms:created xsi:type="dcterms:W3CDTF">2012-11-21T20:24:41Z</dcterms:created>
  <dcterms:modified xsi:type="dcterms:W3CDTF">2023-02-08T15:51:22Z</dcterms:modified>
</cp:coreProperties>
</file>